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8" r:id="rId4"/>
    <p:sldId id="258" r:id="rId5"/>
    <p:sldId id="259" r:id="rId6"/>
    <p:sldId id="26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781E-DC92-4558-9483-5EC88322D4E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AE1F-055D-49F7-976E-00614CE7D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2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781E-DC92-4558-9483-5EC88322D4E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AE1F-055D-49F7-976E-00614CE7D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14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781E-DC92-4558-9483-5EC88322D4E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AE1F-055D-49F7-976E-00614CE7D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7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781E-DC92-4558-9483-5EC88322D4E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AE1F-055D-49F7-976E-00614CE7D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9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781E-DC92-4558-9483-5EC88322D4E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AE1F-055D-49F7-976E-00614CE7D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3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781E-DC92-4558-9483-5EC88322D4E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AE1F-055D-49F7-976E-00614CE7D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3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781E-DC92-4558-9483-5EC88322D4E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AE1F-055D-49F7-976E-00614CE7D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5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781E-DC92-4558-9483-5EC88322D4E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AE1F-055D-49F7-976E-00614CE7D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6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781E-DC92-4558-9483-5EC88322D4E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AE1F-055D-49F7-976E-00614CE7D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0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781E-DC92-4558-9483-5EC88322D4E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AE1F-055D-49F7-976E-00614CE7D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5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781E-DC92-4558-9483-5EC88322D4E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7AE1F-055D-49F7-976E-00614CE7D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4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F781E-DC92-4558-9483-5EC88322D4E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7AE1F-055D-49F7-976E-00614CE7D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ытовая техника\Desktop\стенд\фоны\116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r="-4471"/>
          <a:stretch/>
        </p:blipFill>
        <p:spPr bwMode="auto">
          <a:xfrm>
            <a:off x="0" y="23896"/>
            <a:ext cx="96341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Воскресная школа при Вознесенском соборе </a:t>
            </a:r>
            <a:r>
              <a:rPr lang="ru-RU" b="1" dirty="0" err="1" smtClean="0">
                <a:solidFill>
                  <a:srgbClr val="002060"/>
                </a:solidFill>
              </a:rPr>
              <a:t>г.Осташкова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09120"/>
            <a:ext cx="4546848" cy="216024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Мы работаем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с 2012 года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1" y="548680"/>
            <a:ext cx="528058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70" y="476672"/>
            <a:ext cx="4104456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6" descr="https://pp.userapi.com/c831109/v831109018/1d4e00/s5ECxAgEiOI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17" y="4365104"/>
            <a:ext cx="4038600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56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260649"/>
            <a:ext cx="4248472" cy="26642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В 2015 году прошли аттестацию как воскресная учебно-воспитательная группа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бытовая техника\Desktop\воскр презентация\0DSt_gk-1H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129106" cy="550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 descr="https://pp.userapi.com/c849332/v849332086/b9b00/_oZUztDTDqM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17" y="3036454"/>
            <a:ext cx="417646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4" descr="D:\РАБОТА\воскресная школа\фото\воскресная школа фото 17-18\будни\BEnSzPOnFjg.jp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12833" b="18644"/>
          <a:stretch/>
        </p:blipFill>
        <p:spPr bwMode="auto">
          <a:xfrm rot="21095643">
            <a:off x="76436" y="3987874"/>
            <a:ext cx="2306928" cy="2699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99592" y="476672"/>
            <a:ext cx="4248472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Наши </a:t>
            </a:r>
            <a:r>
              <a:rPr lang="ru-RU" sz="3200" b="1" dirty="0">
                <a:solidFill>
                  <a:srgbClr val="FF0000"/>
                </a:solidFill>
              </a:rPr>
              <a:t>занятия:</a:t>
            </a:r>
            <a:endParaRPr lang="ru-RU" sz="3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- </a:t>
            </a:r>
            <a:r>
              <a:rPr lang="ru-RU" sz="3200" b="1" dirty="0">
                <a:solidFill>
                  <a:srgbClr val="0070C0"/>
                </a:solidFill>
              </a:rPr>
              <a:t>Закон </a:t>
            </a:r>
            <a:r>
              <a:rPr lang="ru-RU" sz="3200" b="1" dirty="0" smtClean="0">
                <a:solidFill>
                  <a:srgbClr val="0070C0"/>
                </a:solidFill>
              </a:rPr>
              <a:t>Божий;</a:t>
            </a:r>
            <a:endParaRPr lang="ru-RU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</a:rPr>
              <a:t>- церковнославянский </a:t>
            </a:r>
            <a:r>
              <a:rPr lang="ru-RU" sz="3200" b="1" dirty="0" smtClean="0">
                <a:solidFill>
                  <a:srgbClr val="0070C0"/>
                </a:solidFill>
              </a:rPr>
              <a:t>язык</a:t>
            </a:r>
            <a:r>
              <a:rPr lang="ru-RU" sz="3200" i="1" dirty="0" smtClean="0">
                <a:solidFill>
                  <a:srgbClr val="0070C0"/>
                </a:solidFill>
              </a:rPr>
              <a:t>;</a:t>
            </a:r>
            <a:endParaRPr lang="ru-RU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</a:rPr>
              <a:t>- православное </a:t>
            </a:r>
            <a:r>
              <a:rPr lang="ru-RU" sz="3200" b="1" dirty="0" smtClean="0">
                <a:solidFill>
                  <a:srgbClr val="0070C0"/>
                </a:solidFill>
              </a:rPr>
              <a:t>краеведение</a:t>
            </a:r>
            <a:r>
              <a:rPr lang="ru-RU" sz="3200" i="1" dirty="0" smtClean="0">
                <a:solidFill>
                  <a:srgbClr val="0070C0"/>
                </a:solidFill>
              </a:rPr>
              <a:t>;</a:t>
            </a:r>
            <a:endParaRPr lang="ru-RU" sz="3200" dirty="0">
              <a:solidFill>
                <a:srgbClr val="0070C0"/>
              </a:solidFill>
            </a:endParaRPr>
          </a:p>
          <a:p>
            <a:pPr algn="ctr">
              <a:buFontTx/>
              <a:buChar char="-"/>
            </a:pPr>
            <a:r>
              <a:rPr lang="ru-RU" sz="3200" b="1" dirty="0" smtClean="0">
                <a:solidFill>
                  <a:srgbClr val="0070C0"/>
                </a:solidFill>
              </a:rPr>
              <a:t>«</a:t>
            </a:r>
            <a:r>
              <a:rPr lang="ru-RU" sz="3200" b="1" dirty="0">
                <a:solidFill>
                  <a:srgbClr val="0070C0"/>
                </a:solidFill>
              </a:rPr>
              <a:t>от сердца к </a:t>
            </a:r>
            <a:r>
              <a:rPr lang="ru-RU" sz="3200" b="1" dirty="0" smtClean="0">
                <a:solidFill>
                  <a:srgbClr val="0070C0"/>
                </a:solidFill>
              </a:rPr>
              <a:t>сердцу»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(творческая деятельность). </a:t>
            </a:r>
            <a:endParaRPr lang="ru-RU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 descr="C:\Users\бытовая техника\AppData\Local\Microsoft\Windows\Temporary Internet Files\Content.Word\fGdR8snhUKw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96193">
            <a:off x="4995510" y="565462"/>
            <a:ext cx="3865605" cy="291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бытовая техника\AppData\Local\Microsoft\Windows\Temporary Internet Files\Content.Word\DSC_009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5317">
            <a:off x="4630280" y="3778324"/>
            <a:ext cx="3989293" cy="267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77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6" descr="D:\РАБОТА\воскресная школа\фото\воскресная школа фото 17-18\галерея, библиотека, музей\nxZ7Xk6rl3Q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12205" r="4118"/>
          <a:stretch/>
        </p:blipFill>
        <p:spPr bwMode="auto">
          <a:xfrm>
            <a:off x="2627784" y="3813430"/>
            <a:ext cx="4038600" cy="2987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5681">
            <a:off x="259533" y="3741963"/>
            <a:ext cx="2391695" cy="30505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00953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Мы учимся </a:t>
            </a:r>
            <a:r>
              <a:rPr lang="ru-RU" dirty="0">
                <a:solidFill>
                  <a:srgbClr val="002060"/>
                </a:solidFill>
              </a:rPr>
              <a:t>понимать </a:t>
            </a:r>
            <a:r>
              <a:rPr lang="ru-RU" dirty="0" smtClean="0">
                <a:solidFill>
                  <a:srgbClr val="002060"/>
                </a:solidFill>
              </a:rPr>
              <a:t>Слово Божие,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изучаем православные </a:t>
            </a:r>
            <a:r>
              <a:rPr lang="ru-RU" dirty="0" smtClean="0">
                <a:solidFill>
                  <a:srgbClr val="002060"/>
                </a:solidFill>
              </a:rPr>
              <a:t>традиции и святыни</a:t>
            </a:r>
            <a:r>
              <a:rPr lang="ru-RU" dirty="0">
                <a:solidFill>
                  <a:srgbClr val="002060"/>
                </a:solidFill>
              </a:rPr>
              <a:t>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посещаем </a:t>
            </a:r>
            <a:r>
              <a:rPr lang="ru-RU" dirty="0">
                <a:solidFill>
                  <a:srgbClr val="002060"/>
                </a:solidFill>
              </a:rPr>
              <a:t>музей, </a:t>
            </a:r>
            <a:r>
              <a:rPr lang="ru-RU" dirty="0" smtClean="0">
                <a:solidFill>
                  <a:srgbClr val="002060"/>
                </a:solidFill>
              </a:rPr>
              <a:t>библиотеку, художественную  галерею.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 </a:t>
            </a:r>
            <a:r>
              <a:rPr lang="ru-RU" dirty="0">
                <a:solidFill>
                  <a:srgbClr val="002060"/>
                </a:solidFill>
              </a:rPr>
              <a:t>Рождество и Пасху мы готовим </a:t>
            </a:r>
            <a:r>
              <a:rPr lang="ru-RU" dirty="0" smtClean="0">
                <a:solidFill>
                  <a:srgbClr val="002060"/>
                </a:solidFill>
              </a:rPr>
              <a:t>подарки и выступления для </a:t>
            </a:r>
            <a:r>
              <a:rPr lang="ru-RU" dirty="0">
                <a:solidFill>
                  <a:srgbClr val="002060"/>
                </a:solidFill>
              </a:rPr>
              <a:t>воспитанников </a:t>
            </a:r>
            <a:r>
              <a:rPr lang="ru-RU" dirty="0" err="1">
                <a:solidFill>
                  <a:srgbClr val="002060"/>
                </a:solidFill>
              </a:rPr>
              <a:t>Осташковского</a:t>
            </a:r>
            <a:r>
              <a:rPr lang="ru-RU" dirty="0">
                <a:solidFill>
                  <a:srgbClr val="002060"/>
                </a:solidFill>
              </a:rPr>
              <a:t> детского дома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детских садиков.</a:t>
            </a:r>
          </a:p>
          <a:p>
            <a:endParaRPr lang="ru-RU" dirty="0"/>
          </a:p>
        </p:txBody>
      </p:sp>
      <p:pic>
        <p:nvPicPr>
          <p:cNvPr id="4" name="Рисунок 3" descr="C:\Users\бытовая техника\AppData\Local\Microsoft\Windows\Temporary Internet Files\Content.Word\DSC_10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6046">
            <a:off x="6011422" y="3993207"/>
            <a:ext cx="3362325" cy="224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86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649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января 2019 года наши ребята участвуют в представлениях православного кукольного театра. Ребята выступают перед учениками воскресной школы и их родителями, побывали в детском садике, детском доме,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Житенном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монастыре, доме детского творчества.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pp.userapi.com/c851220/v851220596/f85a7/r2d1XYHf3J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173">
            <a:off x="67929" y="2623156"/>
            <a:ext cx="5184575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\воскресная школа\фото\18-19\BaaLGz_jEF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70" y="2924945"/>
            <a:ext cx="4358290" cy="2897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D:\РАБОТА\воскресная школа\фото\воскресная школа фото 17-18\Нилова пустынь\arokTTspfXU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60166"/>
            <a:ext cx="4038600" cy="269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Наши </a:t>
            </a:r>
            <a:r>
              <a:rPr lang="ru-RU" b="1" i="1" dirty="0">
                <a:solidFill>
                  <a:srgbClr val="FF0000"/>
                </a:solidFill>
              </a:rPr>
              <a:t>образовательные путешествия</a:t>
            </a:r>
            <a:r>
              <a:rPr lang="ru-RU" i="1" dirty="0">
                <a:solidFill>
                  <a:srgbClr val="FF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Нилова Пустынь, </a:t>
            </a:r>
            <a:r>
              <a:rPr lang="ru-RU" dirty="0" err="1" smtClean="0">
                <a:solidFill>
                  <a:srgbClr val="002060"/>
                </a:solidFill>
              </a:rPr>
              <a:t>Оковецкий</a:t>
            </a:r>
            <a:r>
              <a:rPr lang="ru-RU" dirty="0" smtClean="0">
                <a:solidFill>
                  <a:srgbClr val="002060"/>
                </a:solidFill>
              </a:rPr>
              <a:t> источник, исток </a:t>
            </a:r>
            <a:r>
              <a:rPr lang="ru-RU" dirty="0">
                <a:solidFill>
                  <a:srgbClr val="002060"/>
                </a:solidFill>
              </a:rPr>
              <a:t>Волги, </a:t>
            </a:r>
            <a:r>
              <a:rPr lang="ru-RU" dirty="0" err="1" smtClean="0">
                <a:solidFill>
                  <a:srgbClr val="002060"/>
                </a:solidFill>
              </a:rPr>
              <a:t>п.Селижарово</a:t>
            </a:r>
            <a:r>
              <a:rPr lang="ru-RU" dirty="0">
                <a:solidFill>
                  <a:srgbClr val="002060"/>
                </a:solidFill>
              </a:rPr>
              <a:t>, </a:t>
            </a:r>
          </a:p>
          <a:p>
            <a:r>
              <a:rPr lang="ru-RU" dirty="0">
                <a:solidFill>
                  <a:srgbClr val="002060"/>
                </a:solidFill>
              </a:rPr>
              <a:t>г</a:t>
            </a:r>
            <a:r>
              <a:rPr lang="ru-RU" dirty="0" smtClean="0">
                <a:solidFill>
                  <a:srgbClr val="002060"/>
                </a:solidFill>
              </a:rPr>
              <a:t>орода Старица, </a:t>
            </a:r>
            <a:r>
              <a:rPr lang="ru-RU" dirty="0">
                <a:solidFill>
                  <a:srgbClr val="002060"/>
                </a:solidFill>
              </a:rPr>
              <a:t>Кашин, Торопец, Лихославль, </a:t>
            </a:r>
            <a:r>
              <a:rPr lang="ru-RU" dirty="0" smtClean="0">
                <a:solidFill>
                  <a:srgbClr val="002060"/>
                </a:solidFill>
              </a:rPr>
              <a:t>Вышний </a:t>
            </a:r>
            <a:r>
              <a:rPr lang="ru-RU" dirty="0" err="1">
                <a:solidFill>
                  <a:srgbClr val="002060"/>
                </a:solidFill>
              </a:rPr>
              <a:t>Волочёк</a:t>
            </a:r>
            <a:r>
              <a:rPr lang="ru-RU" dirty="0">
                <a:solidFill>
                  <a:srgbClr val="002060"/>
                </a:solidFill>
              </a:rPr>
              <a:t>, Тверь, </a:t>
            </a:r>
            <a:r>
              <a:rPr lang="ru-RU" dirty="0" smtClean="0">
                <a:solidFill>
                  <a:srgbClr val="002060"/>
                </a:solidFill>
              </a:rPr>
              <a:t>Торжок</a:t>
            </a:r>
            <a:r>
              <a:rPr lang="ru-RU" dirty="0" smtClean="0">
                <a:solidFill>
                  <a:srgbClr val="002060"/>
                </a:solidFill>
              </a:rPr>
              <a:t>, Ржев, </a:t>
            </a:r>
            <a:r>
              <a:rPr lang="ru-RU" dirty="0" smtClean="0">
                <a:solidFill>
                  <a:srgbClr val="002060"/>
                </a:solidFill>
              </a:rPr>
              <a:t>Смоленск, Сергиев </a:t>
            </a:r>
            <a:r>
              <a:rPr lang="ru-RU" dirty="0" smtClean="0">
                <a:solidFill>
                  <a:srgbClr val="002060"/>
                </a:solidFill>
              </a:rPr>
              <a:t>Посад.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Впереди </a:t>
            </a:r>
            <a:r>
              <a:rPr lang="ru-RU" b="1" i="1" dirty="0">
                <a:solidFill>
                  <a:srgbClr val="FF0000"/>
                </a:solidFill>
              </a:rPr>
              <a:t>у нас </a:t>
            </a:r>
            <a:r>
              <a:rPr lang="ru-RU" b="1" i="1" dirty="0" smtClean="0">
                <a:solidFill>
                  <a:srgbClr val="FF0000"/>
                </a:solidFill>
              </a:rPr>
              <a:t>интересные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               открытия</a:t>
            </a:r>
            <a:r>
              <a:rPr lang="ru-RU" b="1" i="1" dirty="0">
                <a:solidFill>
                  <a:srgbClr val="FF0000"/>
                </a:solidFill>
              </a:rPr>
              <a:t>!</a:t>
            </a:r>
            <a:endParaRPr lang="ru-RU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Объект 7" descr="D:\РАБОТА\воскресная школа\фото\воскресная школа фото 17-18\Лихославль\1_RWUDlxk3U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3"/>
          <a:stretch/>
        </p:blipFill>
        <p:spPr bwMode="auto">
          <a:xfrm rot="574591">
            <a:off x="5513853" y="3900626"/>
            <a:ext cx="3313177" cy="2869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159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Воскресная школа при Вознесенском соборе г.Осташкова</vt:lpstr>
      <vt:lpstr>Мы работаем  с 2012 года</vt:lpstr>
      <vt:lpstr>Презентация PowerPoint</vt:lpstr>
      <vt:lpstr>Презентация PowerPoint</vt:lpstr>
      <vt:lpstr>Презентация PowerPoint</vt:lpstr>
      <vt:lpstr>С января 2019 года наши ребята участвуют в представлениях православного кукольного театра. Ребята выступают перед учениками воскресной школы и их родителями, побывали в детском садике, детском доме, Житенном монастыре, доме детского творчества. </vt:lpstr>
      <vt:lpstr> Наши образовательные путешествия: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Воскресная школа при Вознесенском соборе г.Осташкова</dc:title>
  <dc:creator>бытовая техника</dc:creator>
  <cp:lastModifiedBy>бытовая техника</cp:lastModifiedBy>
  <cp:revision>12</cp:revision>
  <dcterms:created xsi:type="dcterms:W3CDTF">2018-11-19T18:50:05Z</dcterms:created>
  <dcterms:modified xsi:type="dcterms:W3CDTF">2019-04-11T10:45:28Z</dcterms:modified>
</cp:coreProperties>
</file>